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1" r:id="rId3"/>
    <p:sldId id="277" r:id="rId4"/>
    <p:sldId id="270" r:id="rId5"/>
    <p:sldId id="275" r:id="rId6"/>
    <p:sldId id="273" r:id="rId7"/>
    <p:sldId id="278" r:id="rId8"/>
    <p:sldId id="266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D8C8F1-56FE-437D-8C9F-FA807415D8CA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DD4C854-4986-43E4-B3EB-DB87C710C0E7}">
      <dgm:prSet phldrT="[Текст]" custT="1"/>
      <dgm:spPr/>
      <dgm:t>
        <a:bodyPr/>
        <a:lstStyle/>
        <a:p>
          <a:r>
            <a:rPr lang="kk-KZ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Атмосфера</a:t>
          </a:r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DA8F6-1E74-472C-B121-D24DAD2CC7F0}" type="parTrans" cxnId="{F7AC77A9-69CF-48FA-B4A1-6D06F7E5FEBA}">
      <dgm:prSet/>
      <dgm:spPr/>
      <dgm:t>
        <a:bodyPr/>
        <a:lstStyle/>
        <a:p>
          <a:endParaRPr lang="ru-RU"/>
        </a:p>
      </dgm:t>
    </dgm:pt>
    <dgm:pt modelId="{EC130957-07D3-47F4-BEC8-DAC7B30D622C}" type="sibTrans" cxnId="{F7AC77A9-69CF-48FA-B4A1-6D06F7E5FEBA}">
      <dgm:prSet/>
      <dgm:spPr/>
      <dgm:t>
        <a:bodyPr/>
        <a:lstStyle/>
        <a:p>
          <a:endParaRPr lang="ru-RU"/>
        </a:p>
      </dgm:t>
    </dgm:pt>
    <dgm:pt modelId="{98D7E40B-D49E-4F6A-8B15-A2723D2C3C22}">
      <dgm:prSet phldrT="[Текст]" custT="1"/>
      <dgm:spPr/>
      <dgm:t>
        <a:bodyPr/>
        <a:lstStyle/>
        <a:p>
          <a:r>
            <a:rPr lang="kk-KZ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Бағыт</a:t>
          </a:r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FF9B7A0-E779-474D-A4CD-E8AD27DB487F}" type="parTrans" cxnId="{05F4220A-C775-4661-B625-18864721ECB9}">
      <dgm:prSet/>
      <dgm:spPr/>
      <dgm:t>
        <a:bodyPr/>
        <a:lstStyle/>
        <a:p>
          <a:endParaRPr lang="ru-RU"/>
        </a:p>
      </dgm:t>
    </dgm:pt>
    <dgm:pt modelId="{378646DB-C947-4392-9B5A-4FC6356147B3}" type="sibTrans" cxnId="{05F4220A-C775-4661-B625-18864721ECB9}">
      <dgm:prSet/>
      <dgm:spPr/>
      <dgm:t>
        <a:bodyPr/>
        <a:lstStyle/>
        <a:p>
          <a:endParaRPr lang="ru-RU"/>
        </a:p>
      </dgm:t>
    </dgm:pt>
    <dgm:pt modelId="{D12B6BF7-7C29-450B-8A8B-D0032AF47E43}">
      <dgm:prSet phldrT="[Текст]" custT="1"/>
      <dgm:spPr/>
      <dgm:t>
        <a:bodyPr/>
        <a:lstStyle/>
        <a:p>
          <a:r>
            <a:rPr lang="kk-KZ" sz="3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Жүйе</a:t>
          </a:r>
          <a:endParaRPr lang="ru-RU" sz="3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9BA3AA-FF16-4DB6-91E1-287E8432FC5C}" type="parTrans" cxnId="{4A9A40C8-9505-4589-979F-95AD3FB26C1E}">
      <dgm:prSet/>
      <dgm:spPr/>
      <dgm:t>
        <a:bodyPr/>
        <a:lstStyle/>
        <a:p>
          <a:endParaRPr lang="ru-RU"/>
        </a:p>
      </dgm:t>
    </dgm:pt>
    <dgm:pt modelId="{BAA28D15-E376-489F-8225-46D39CD48903}" type="sibTrans" cxnId="{4A9A40C8-9505-4589-979F-95AD3FB26C1E}">
      <dgm:prSet/>
      <dgm:spPr/>
      <dgm:t>
        <a:bodyPr/>
        <a:lstStyle/>
        <a:p>
          <a:endParaRPr lang="ru-RU"/>
        </a:p>
      </dgm:t>
    </dgm:pt>
    <dgm:pt modelId="{A9DFB1F8-1D01-4F6E-8615-F568FD30D055}" type="pres">
      <dgm:prSet presAssocID="{8CD8C8F1-56FE-437D-8C9F-FA807415D8C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DD65675-E2B5-4997-BFFA-590394B6C649}" type="pres">
      <dgm:prSet presAssocID="{7DD4C854-4986-43E4-B3EB-DB87C710C0E7}" presName="Accent1" presStyleCnt="0"/>
      <dgm:spPr/>
    </dgm:pt>
    <dgm:pt modelId="{4B857019-A444-4635-8441-5DF107589314}" type="pres">
      <dgm:prSet presAssocID="{7DD4C854-4986-43E4-B3EB-DB87C710C0E7}" presName="Accent" presStyleLbl="node1" presStyleIdx="0" presStyleCnt="3"/>
      <dgm:spPr/>
    </dgm:pt>
    <dgm:pt modelId="{0CD2B6B9-7258-49C9-8A09-BEAA6A2CCF2D}" type="pres">
      <dgm:prSet presAssocID="{7DD4C854-4986-43E4-B3EB-DB87C710C0E7}" presName="Parent1" presStyleLbl="revTx" presStyleIdx="0" presStyleCnt="3" custScaleX="24285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ACB2153-3918-4630-9DF7-0D2E258FC443}" type="pres">
      <dgm:prSet presAssocID="{98D7E40B-D49E-4F6A-8B15-A2723D2C3C22}" presName="Accent2" presStyleCnt="0"/>
      <dgm:spPr/>
    </dgm:pt>
    <dgm:pt modelId="{22BD5CA1-6C87-4CFF-9BEF-5DE983EFB94D}" type="pres">
      <dgm:prSet presAssocID="{98D7E40B-D49E-4F6A-8B15-A2723D2C3C22}" presName="Accent" presStyleLbl="node1" presStyleIdx="1" presStyleCnt="3"/>
      <dgm:spPr/>
    </dgm:pt>
    <dgm:pt modelId="{1923AB29-ABBD-4CCE-AF81-3BE1A63EC435}" type="pres">
      <dgm:prSet presAssocID="{98D7E40B-D49E-4F6A-8B15-A2723D2C3C22}" presName="Parent2" presStyleLbl="revTx" presStyleIdx="1" presStyleCnt="3" custScaleX="19219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B4480-766C-4F8A-A03D-675E84B05A90}" type="pres">
      <dgm:prSet presAssocID="{D12B6BF7-7C29-450B-8A8B-D0032AF47E43}" presName="Accent3" presStyleCnt="0"/>
      <dgm:spPr/>
    </dgm:pt>
    <dgm:pt modelId="{144661DA-5045-42D7-B2B9-ED260C96E394}" type="pres">
      <dgm:prSet presAssocID="{D12B6BF7-7C29-450B-8A8B-D0032AF47E43}" presName="Accent" presStyleLbl="node1" presStyleIdx="2" presStyleCnt="3"/>
      <dgm:spPr/>
    </dgm:pt>
    <dgm:pt modelId="{60C22C2F-EE76-4785-9F43-FA9741406CF9}" type="pres">
      <dgm:prSet presAssocID="{D12B6BF7-7C29-450B-8A8B-D0032AF47E43}" presName="Parent3" presStyleLbl="revTx" presStyleIdx="2" presStyleCnt="3" custScaleX="1605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D3F974E-5527-417F-B806-096741B19EE0}" type="presOf" srcId="{8CD8C8F1-56FE-437D-8C9F-FA807415D8CA}" destId="{A9DFB1F8-1D01-4F6E-8615-F568FD30D055}" srcOrd="0" destOrd="0" presId="urn:microsoft.com/office/officeart/2009/layout/CircleArrowProcess"/>
    <dgm:cxn modelId="{7E802300-8037-4F0B-8B38-C6F92F50F675}" type="presOf" srcId="{98D7E40B-D49E-4F6A-8B15-A2723D2C3C22}" destId="{1923AB29-ABBD-4CCE-AF81-3BE1A63EC435}" srcOrd="0" destOrd="0" presId="urn:microsoft.com/office/officeart/2009/layout/CircleArrowProcess"/>
    <dgm:cxn modelId="{05F4220A-C775-4661-B625-18864721ECB9}" srcId="{8CD8C8F1-56FE-437D-8C9F-FA807415D8CA}" destId="{98D7E40B-D49E-4F6A-8B15-A2723D2C3C22}" srcOrd="1" destOrd="0" parTransId="{AFF9B7A0-E779-474D-A4CD-E8AD27DB487F}" sibTransId="{378646DB-C947-4392-9B5A-4FC6356147B3}"/>
    <dgm:cxn modelId="{8F3F7BFC-8745-4370-A9EC-82EF222C9100}" type="presOf" srcId="{D12B6BF7-7C29-450B-8A8B-D0032AF47E43}" destId="{60C22C2F-EE76-4785-9F43-FA9741406CF9}" srcOrd="0" destOrd="0" presId="urn:microsoft.com/office/officeart/2009/layout/CircleArrowProcess"/>
    <dgm:cxn modelId="{4A9A40C8-9505-4589-979F-95AD3FB26C1E}" srcId="{8CD8C8F1-56FE-437D-8C9F-FA807415D8CA}" destId="{D12B6BF7-7C29-450B-8A8B-D0032AF47E43}" srcOrd="2" destOrd="0" parTransId="{E99BA3AA-FF16-4DB6-91E1-287E8432FC5C}" sibTransId="{BAA28D15-E376-489F-8225-46D39CD48903}"/>
    <dgm:cxn modelId="{3F286C9C-CC75-4FA7-9FE2-CBAA6B8D40AD}" type="presOf" srcId="{7DD4C854-4986-43E4-B3EB-DB87C710C0E7}" destId="{0CD2B6B9-7258-49C9-8A09-BEAA6A2CCF2D}" srcOrd="0" destOrd="0" presId="urn:microsoft.com/office/officeart/2009/layout/CircleArrowProcess"/>
    <dgm:cxn modelId="{F7AC77A9-69CF-48FA-B4A1-6D06F7E5FEBA}" srcId="{8CD8C8F1-56FE-437D-8C9F-FA807415D8CA}" destId="{7DD4C854-4986-43E4-B3EB-DB87C710C0E7}" srcOrd="0" destOrd="0" parTransId="{E99DA8F6-1E74-472C-B121-D24DAD2CC7F0}" sibTransId="{EC130957-07D3-47F4-BEC8-DAC7B30D622C}"/>
    <dgm:cxn modelId="{DCD480A0-C8E3-4C8F-BA14-D8DE1CFF033B}" type="presParOf" srcId="{A9DFB1F8-1D01-4F6E-8615-F568FD30D055}" destId="{2DD65675-E2B5-4997-BFFA-590394B6C649}" srcOrd="0" destOrd="0" presId="urn:microsoft.com/office/officeart/2009/layout/CircleArrowProcess"/>
    <dgm:cxn modelId="{EBFC0D61-E303-46B4-AB37-ABCEC5405A6B}" type="presParOf" srcId="{2DD65675-E2B5-4997-BFFA-590394B6C649}" destId="{4B857019-A444-4635-8441-5DF107589314}" srcOrd="0" destOrd="0" presId="urn:microsoft.com/office/officeart/2009/layout/CircleArrowProcess"/>
    <dgm:cxn modelId="{C5E6932B-1AE4-4D3C-8326-DF313930D641}" type="presParOf" srcId="{A9DFB1F8-1D01-4F6E-8615-F568FD30D055}" destId="{0CD2B6B9-7258-49C9-8A09-BEAA6A2CCF2D}" srcOrd="1" destOrd="0" presId="urn:microsoft.com/office/officeart/2009/layout/CircleArrowProcess"/>
    <dgm:cxn modelId="{DE6F152E-772D-45EB-A3A0-8C6E8661A71F}" type="presParOf" srcId="{A9DFB1F8-1D01-4F6E-8615-F568FD30D055}" destId="{8ACB2153-3918-4630-9DF7-0D2E258FC443}" srcOrd="2" destOrd="0" presId="urn:microsoft.com/office/officeart/2009/layout/CircleArrowProcess"/>
    <dgm:cxn modelId="{A3A15880-712B-4B62-9FBA-ED800E961922}" type="presParOf" srcId="{8ACB2153-3918-4630-9DF7-0D2E258FC443}" destId="{22BD5CA1-6C87-4CFF-9BEF-5DE983EFB94D}" srcOrd="0" destOrd="0" presId="urn:microsoft.com/office/officeart/2009/layout/CircleArrowProcess"/>
    <dgm:cxn modelId="{B7E88560-93F2-43AB-8E76-AAB13A0ECB4B}" type="presParOf" srcId="{A9DFB1F8-1D01-4F6E-8615-F568FD30D055}" destId="{1923AB29-ABBD-4CCE-AF81-3BE1A63EC435}" srcOrd="3" destOrd="0" presId="urn:microsoft.com/office/officeart/2009/layout/CircleArrowProcess"/>
    <dgm:cxn modelId="{FB274C16-88C9-412B-9E27-3B45CEF546EF}" type="presParOf" srcId="{A9DFB1F8-1D01-4F6E-8615-F568FD30D055}" destId="{7E6B4480-766C-4F8A-A03D-675E84B05A90}" srcOrd="4" destOrd="0" presId="urn:microsoft.com/office/officeart/2009/layout/CircleArrowProcess"/>
    <dgm:cxn modelId="{EBB5CD26-F38E-463B-B6AD-BFB1F6022CB4}" type="presParOf" srcId="{7E6B4480-766C-4F8A-A03D-675E84B05A90}" destId="{144661DA-5045-42D7-B2B9-ED260C96E394}" srcOrd="0" destOrd="0" presId="urn:microsoft.com/office/officeart/2009/layout/CircleArrowProcess"/>
    <dgm:cxn modelId="{0459E7D2-20AF-4A96-92E6-177B5706DC60}" type="presParOf" srcId="{A9DFB1F8-1D01-4F6E-8615-F568FD30D055}" destId="{60C22C2F-EE76-4785-9F43-FA9741406CF9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A4C5A4-7DCC-4988-8D15-7C1A38CD683E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34A34DF9-6862-4019-9A2F-EA713BEA7563}">
      <dgm:prSet phldrT="[Текст]"/>
      <dgm:spPr/>
      <dgm:t>
        <a:bodyPr/>
        <a:lstStyle/>
        <a:p>
          <a:r>
            <a:rPr lang="kk-KZ" dirty="0" smtClean="0"/>
            <a:t>Ата-ана</a:t>
          </a:r>
          <a:endParaRPr lang="ru-RU" dirty="0"/>
        </a:p>
      </dgm:t>
    </dgm:pt>
    <dgm:pt modelId="{21E23C69-3F72-4698-8DBA-A7BB2F11C6E7}" type="parTrans" cxnId="{F8BE087A-BECC-4288-A02D-16AE45426B32}">
      <dgm:prSet/>
      <dgm:spPr/>
      <dgm:t>
        <a:bodyPr/>
        <a:lstStyle/>
        <a:p>
          <a:endParaRPr lang="ru-RU"/>
        </a:p>
      </dgm:t>
    </dgm:pt>
    <dgm:pt modelId="{84640B28-575C-4B9C-AC63-D6156A0B25CE}" type="sibTrans" cxnId="{F8BE087A-BECC-4288-A02D-16AE45426B32}">
      <dgm:prSet/>
      <dgm:spPr/>
      <dgm:t>
        <a:bodyPr/>
        <a:lstStyle/>
        <a:p>
          <a:endParaRPr lang="ru-RU"/>
        </a:p>
      </dgm:t>
    </dgm:pt>
    <dgm:pt modelId="{123A3692-CB55-4835-ADA3-82EB1DB698AE}">
      <dgm:prSet phldrT="[Текст]"/>
      <dgm:spPr/>
      <dgm:t>
        <a:bodyPr/>
        <a:lstStyle/>
        <a:p>
          <a:r>
            <a:rPr lang="kk-KZ" dirty="0" smtClean="0"/>
            <a:t>Бала</a:t>
          </a:r>
          <a:endParaRPr lang="ru-RU" dirty="0"/>
        </a:p>
      </dgm:t>
    </dgm:pt>
    <dgm:pt modelId="{2AF9A714-CB74-4742-AD68-1DEEA6E2373D}" type="parTrans" cxnId="{8D5FF78C-533B-4320-A232-EDF5895DC160}">
      <dgm:prSet/>
      <dgm:spPr/>
      <dgm:t>
        <a:bodyPr/>
        <a:lstStyle/>
        <a:p>
          <a:endParaRPr lang="ru-RU"/>
        </a:p>
      </dgm:t>
    </dgm:pt>
    <dgm:pt modelId="{76473AD5-FA7A-4C7C-BA69-1D25B66230BF}" type="sibTrans" cxnId="{8D5FF78C-533B-4320-A232-EDF5895DC160}">
      <dgm:prSet/>
      <dgm:spPr/>
      <dgm:t>
        <a:bodyPr/>
        <a:lstStyle/>
        <a:p>
          <a:endParaRPr lang="ru-RU"/>
        </a:p>
      </dgm:t>
    </dgm:pt>
    <dgm:pt modelId="{73A2B1A4-E06F-481E-B6D9-6B5DC8E569EC}">
      <dgm:prSet phldrT="[Текст]"/>
      <dgm:spPr/>
      <dgm:t>
        <a:bodyPr/>
        <a:lstStyle/>
        <a:p>
          <a:r>
            <a:rPr lang="kk-KZ" dirty="0" smtClean="0">
              <a:solidFill>
                <a:schemeClr val="bg1"/>
              </a:solidFill>
            </a:rPr>
            <a:t>Педагог</a:t>
          </a:r>
          <a:endParaRPr lang="ru-RU" dirty="0">
            <a:solidFill>
              <a:schemeClr val="bg1"/>
            </a:solidFill>
          </a:endParaRPr>
        </a:p>
      </dgm:t>
    </dgm:pt>
    <dgm:pt modelId="{E6489B32-7A63-402B-A565-A7585199125D}" type="parTrans" cxnId="{84B8551D-137D-4352-B30B-7FE0C5310E57}">
      <dgm:prSet/>
      <dgm:spPr/>
      <dgm:t>
        <a:bodyPr/>
        <a:lstStyle/>
        <a:p>
          <a:endParaRPr lang="ru-RU"/>
        </a:p>
      </dgm:t>
    </dgm:pt>
    <dgm:pt modelId="{FBAFED55-1470-4813-A90D-C985F48CDDCE}" type="sibTrans" cxnId="{84B8551D-137D-4352-B30B-7FE0C5310E57}">
      <dgm:prSet/>
      <dgm:spPr/>
      <dgm:t>
        <a:bodyPr/>
        <a:lstStyle/>
        <a:p>
          <a:endParaRPr lang="ru-RU"/>
        </a:p>
      </dgm:t>
    </dgm:pt>
    <dgm:pt modelId="{618E6BE1-7CD1-4344-AA44-59C191CDECD4}" type="pres">
      <dgm:prSet presAssocID="{F2A4C5A4-7DCC-4988-8D15-7C1A38CD683E}" presName="compositeShape" presStyleCnt="0">
        <dgm:presLayoutVars>
          <dgm:chMax val="7"/>
          <dgm:dir/>
          <dgm:resizeHandles val="exact"/>
        </dgm:presLayoutVars>
      </dgm:prSet>
      <dgm:spPr/>
    </dgm:pt>
    <dgm:pt modelId="{48D7345A-E360-46E7-91F9-812B483A91FF}" type="pres">
      <dgm:prSet presAssocID="{F2A4C5A4-7DCC-4988-8D15-7C1A38CD683E}" presName="wedge1" presStyleLbl="node1" presStyleIdx="0" presStyleCnt="3"/>
      <dgm:spPr/>
      <dgm:t>
        <a:bodyPr/>
        <a:lstStyle/>
        <a:p>
          <a:endParaRPr lang="ru-RU"/>
        </a:p>
      </dgm:t>
    </dgm:pt>
    <dgm:pt modelId="{12346DBF-84CB-463D-92DC-051CB4AD7446}" type="pres">
      <dgm:prSet presAssocID="{F2A4C5A4-7DCC-4988-8D15-7C1A38CD683E}" presName="dummy1a" presStyleCnt="0"/>
      <dgm:spPr/>
    </dgm:pt>
    <dgm:pt modelId="{084514A2-0C0B-4FB9-B67B-E179ECDD89A4}" type="pres">
      <dgm:prSet presAssocID="{F2A4C5A4-7DCC-4988-8D15-7C1A38CD683E}" presName="dummy1b" presStyleCnt="0"/>
      <dgm:spPr/>
    </dgm:pt>
    <dgm:pt modelId="{018162F3-2D16-43D3-8A79-63E325350319}" type="pres">
      <dgm:prSet presAssocID="{F2A4C5A4-7DCC-4988-8D15-7C1A38CD683E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244F7D-F644-4856-99B9-DA673020C9DA}" type="pres">
      <dgm:prSet presAssocID="{F2A4C5A4-7DCC-4988-8D15-7C1A38CD683E}" presName="wedge2" presStyleLbl="node1" presStyleIdx="1" presStyleCnt="3"/>
      <dgm:spPr/>
      <dgm:t>
        <a:bodyPr/>
        <a:lstStyle/>
        <a:p>
          <a:endParaRPr lang="ru-RU"/>
        </a:p>
      </dgm:t>
    </dgm:pt>
    <dgm:pt modelId="{1CA781CF-CE8D-491E-91C8-5E544BD96A56}" type="pres">
      <dgm:prSet presAssocID="{F2A4C5A4-7DCC-4988-8D15-7C1A38CD683E}" presName="dummy2a" presStyleCnt="0"/>
      <dgm:spPr/>
    </dgm:pt>
    <dgm:pt modelId="{94D47A6E-8729-469B-986E-C09E20D8FE9B}" type="pres">
      <dgm:prSet presAssocID="{F2A4C5A4-7DCC-4988-8D15-7C1A38CD683E}" presName="dummy2b" presStyleCnt="0"/>
      <dgm:spPr/>
    </dgm:pt>
    <dgm:pt modelId="{6106C68F-A1BD-45DD-B021-790E71365398}" type="pres">
      <dgm:prSet presAssocID="{F2A4C5A4-7DCC-4988-8D15-7C1A38CD683E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37C2B-9D2D-47D7-862A-66A5F235A632}" type="pres">
      <dgm:prSet presAssocID="{F2A4C5A4-7DCC-4988-8D15-7C1A38CD683E}" presName="wedge3" presStyleLbl="node1" presStyleIdx="2" presStyleCnt="3"/>
      <dgm:spPr/>
      <dgm:t>
        <a:bodyPr/>
        <a:lstStyle/>
        <a:p>
          <a:endParaRPr lang="ru-RU"/>
        </a:p>
      </dgm:t>
    </dgm:pt>
    <dgm:pt modelId="{8C706495-C467-4229-902C-EFC6C1B8BF1B}" type="pres">
      <dgm:prSet presAssocID="{F2A4C5A4-7DCC-4988-8D15-7C1A38CD683E}" presName="dummy3a" presStyleCnt="0"/>
      <dgm:spPr/>
    </dgm:pt>
    <dgm:pt modelId="{2CF9A51C-EB39-451F-9797-D67E844540B0}" type="pres">
      <dgm:prSet presAssocID="{F2A4C5A4-7DCC-4988-8D15-7C1A38CD683E}" presName="dummy3b" presStyleCnt="0"/>
      <dgm:spPr/>
    </dgm:pt>
    <dgm:pt modelId="{085C1749-E3BA-4A63-AA00-1D86F20ECAB4}" type="pres">
      <dgm:prSet presAssocID="{F2A4C5A4-7DCC-4988-8D15-7C1A38CD683E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5C63A2-8B4D-4113-9A10-7DD75DF2D1AA}" type="pres">
      <dgm:prSet presAssocID="{84640B28-575C-4B9C-AC63-D6156A0B25CE}" presName="arrowWedge1" presStyleLbl="fgSibTrans2D1" presStyleIdx="0" presStyleCnt="3"/>
      <dgm:spPr/>
    </dgm:pt>
    <dgm:pt modelId="{40BB903C-ACFA-429B-B308-AC57DD948479}" type="pres">
      <dgm:prSet presAssocID="{76473AD5-FA7A-4C7C-BA69-1D25B66230BF}" presName="arrowWedge2" presStyleLbl="fgSibTrans2D1" presStyleIdx="1" presStyleCnt="3"/>
      <dgm:spPr/>
    </dgm:pt>
    <dgm:pt modelId="{F37FD725-5A14-4EFE-AB4D-585B478DDC7A}" type="pres">
      <dgm:prSet presAssocID="{FBAFED55-1470-4813-A90D-C985F48CDDCE}" presName="arrowWedge3" presStyleLbl="fgSibTrans2D1" presStyleIdx="2" presStyleCnt="3"/>
      <dgm:spPr/>
    </dgm:pt>
  </dgm:ptLst>
  <dgm:cxnLst>
    <dgm:cxn modelId="{EAC67874-D241-44A3-8AC3-2595938363D8}" type="presOf" srcId="{73A2B1A4-E06F-481E-B6D9-6B5DC8E569EC}" destId="{2AC37C2B-9D2D-47D7-862A-66A5F235A632}" srcOrd="0" destOrd="0" presId="urn:microsoft.com/office/officeart/2005/8/layout/cycle8"/>
    <dgm:cxn modelId="{F8BE087A-BECC-4288-A02D-16AE45426B32}" srcId="{F2A4C5A4-7DCC-4988-8D15-7C1A38CD683E}" destId="{34A34DF9-6862-4019-9A2F-EA713BEA7563}" srcOrd="0" destOrd="0" parTransId="{21E23C69-3F72-4698-8DBA-A7BB2F11C6E7}" sibTransId="{84640B28-575C-4B9C-AC63-D6156A0B25CE}"/>
    <dgm:cxn modelId="{87B205A7-8077-46B9-83D9-58EECDEBFC64}" type="presOf" srcId="{123A3692-CB55-4835-ADA3-82EB1DB698AE}" destId="{DE244F7D-F644-4856-99B9-DA673020C9DA}" srcOrd="0" destOrd="0" presId="urn:microsoft.com/office/officeart/2005/8/layout/cycle8"/>
    <dgm:cxn modelId="{2674E6DD-CD78-41F0-9A3D-743637DFD23A}" type="presOf" srcId="{123A3692-CB55-4835-ADA3-82EB1DB698AE}" destId="{6106C68F-A1BD-45DD-B021-790E71365398}" srcOrd="1" destOrd="0" presId="urn:microsoft.com/office/officeart/2005/8/layout/cycle8"/>
    <dgm:cxn modelId="{84B8551D-137D-4352-B30B-7FE0C5310E57}" srcId="{F2A4C5A4-7DCC-4988-8D15-7C1A38CD683E}" destId="{73A2B1A4-E06F-481E-B6D9-6B5DC8E569EC}" srcOrd="2" destOrd="0" parTransId="{E6489B32-7A63-402B-A565-A7585199125D}" sibTransId="{FBAFED55-1470-4813-A90D-C985F48CDDCE}"/>
    <dgm:cxn modelId="{8D5FF78C-533B-4320-A232-EDF5895DC160}" srcId="{F2A4C5A4-7DCC-4988-8D15-7C1A38CD683E}" destId="{123A3692-CB55-4835-ADA3-82EB1DB698AE}" srcOrd="1" destOrd="0" parTransId="{2AF9A714-CB74-4742-AD68-1DEEA6E2373D}" sibTransId="{76473AD5-FA7A-4C7C-BA69-1D25B66230BF}"/>
    <dgm:cxn modelId="{1F85D8A7-4D19-49F7-8E2C-ED3F0789E960}" type="presOf" srcId="{F2A4C5A4-7DCC-4988-8D15-7C1A38CD683E}" destId="{618E6BE1-7CD1-4344-AA44-59C191CDECD4}" srcOrd="0" destOrd="0" presId="urn:microsoft.com/office/officeart/2005/8/layout/cycle8"/>
    <dgm:cxn modelId="{A58631DD-B543-47A0-A52A-C5EA59E673A4}" type="presOf" srcId="{34A34DF9-6862-4019-9A2F-EA713BEA7563}" destId="{018162F3-2D16-43D3-8A79-63E325350319}" srcOrd="1" destOrd="0" presId="urn:microsoft.com/office/officeart/2005/8/layout/cycle8"/>
    <dgm:cxn modelId="{AE8E46E2-5A02-47F9-8893-656DDE873FF8}" type="presOf" srcId="{34A34DF9-6862-4019-9A2F-EA713BEA7563}" destId="{48D7345A-E360-46E7-91F9-812B483A91FF}" srcOrd="0" destOrd="0" presId="urn:microsoft.com/office/officeart/2005/8/layout/cycle8"/>
    <dgm:cxn modelId="{03EC2259-4EF9-422A-BC6D-1D08A74E006C}" type="presOf" srcId="{73A2B1A4-E06F-481E-B6D9-6B5DC8E569EC}" destId="{085C1749-E3BA-4A63-AA00-1D86F20ECAB4}" srcOrd="1" destOrd="0" presId="urn:microsoft.com/office/officeart/2005/8/layout/cycle8"/>
    <dgm:cxn modelId="{971E25AD-DDF3-41FA-ABB3-875EEC4F90E0}" type="presParOf" srcId="{618E6BE1-7CD1-4344-AA44-59C191CDECD4}" destId="{48D7345A-E360-46E7-91F9-812B483A91FF}" srcOrd="0" destOrd="0" presId="urn:microsoft.com/office/officeart/2005/8/layout/cycle8"/>
    <dgm:cxn modelId="{C8706116-D7E9-44A6-A129-0E249AB3C085}" type="presParOf" srcId="{618E6BE1-7CD1-4344-AA44-59C191CDECD4}" destId="{12346DBF-84CB-463D-92DC-051CB4AD7446}" srcOrd="1" destOrd="0" presId="urn:microsoft.com/office/officeart/2005/8/layout/cycle8"/>
    <dgm:cxn modelId="{9169AC6F-B6A7-4AF8-89AE-A5911086AA3C}" type="presParOf" srcId="{618E6BE1-7CD1-4344-AA44-59C191CDECD4}" destId="{084514A2-0C0B-4FB9-B67B-E179ECDD89A4}" srcOrd="2" destOrd="0" presId="urn:microsoft.com/office/officeart/2005/8/layout/cycle8"/>
    <dgm:cxn modelId="{68DEF2DE-2459-45C6-8CD6-7ACA53800BFC}" type="presParOf" srcId="{618E6BE1-7CD1-4344-AA44-59C191CDECD4}" destId="{018162F3-2D16-43D3-8A79-63E325350319}" srcOrd="3" destOrd="0" presId="urn:microsoft.com/office/officeart/2005/8/layout/cycle8"/>
    <dgm:cxn modelId="{C5E772EA-B942-4DF6-AA56-4CA663948F71}" type="presParOf" srcId="{618E6BE1-7CD1-4344-AA44-59C191CDECD4}" destId="{DE244F7D-F644-4856-99B9-DA673020C9DA}" srcOrd="4" destOrd="0" presId="urn:microsoft.com/office/officeart/2005/8/layout/cycle8"/>
    <dgm:cxn modelId="{57521F49-A0EB-4975-9BEF-821382B9B935}" type="presParOf" srcId="{618E6BE1-7CD1-4344-AA44-59C191CDECD4}" destId="{1CA781CF-CE8D-491E-91C8-5E544BD96A56}" srcOrd="5" destOrd="0" presId="urn:microsoft.com/office/officeart/2005/8/layout/cycle8"/>
    <dgm:cxn modelId="{4BD3A10D-451C-4AA5-80B9-894BE743E998}" type="presParOf" srcId="{618E6BE1-7CD1-4344-AA44-59C191CDECD4}" destId="{94D47A6E-8729-469B-986E-C09E20D8FE9B}" srcOrd="6" destOrd="0" presId="urn:microsoft.com/office/officeart/2005/8/layout/cycle8"/>
    <dgm:cxn modelId="{8CBF65E8-7201-492D-AF16-1334EF94DFEF}" type="presParOf" srcId="{618E6BE1-7CD1-4344-AA44-59C191CDECD4}" destId="{6106C68F-A1BD-45DD-B021-790E71365398}" srcOrd="7" destOrd="0" presId="urn:microsoft.com/office/officeart/2005/8/layout/cycle8"/>
    <dgm:cxn modelId="{ED782052-293B-4487-92F0-6016388B3A75}" type="presParOf" srcId="{618E6BE1-7CD1-4344-AA44-59C191CDECD4}" destId="{2AC37C2B-9D2D-47D7-862A-66A5F235A632}" srcOrd="8" destOrd="0" presId="urn:microsoft.com/office/officeart/2005/8/layout/cycle8"/>
    <dgm:cxn modelId="{71A04B7E-2998-458D-A7C0-1CF58F395A45}" type="presParOf" srcId="{618E6BE1-7CD1-4344-AA44-59C191CDECD4}" destId="{8C706495-C467-4229-902C-EFC6C1B8BF1B}" srcOrd="9" destOrd="0" presId="urn:microsoft.com/office/officeart/2005/8/layout/cycle8"/>
    <dgm:cxn modelId="{4AA6ED19-1261-4062-AFE8-41E835A97A9F}" type="presParOf" srcId="{618E6BE1-7CD1-4344-AA44-59C191CDECD4}" destId="{2CF9A51C-EB39-451F-9797-D67E844540B0}" srcOrd="10" destOrd="0" presId="urn:microsoft.com/office/officeart/2005/8/layout/cycle8"/>
    <dgm:cxn modelId="{3139DD48-385C-47AB-9C9F-63758DD38DDE}" type="presParOf" srcId="{618E6BE1-7CD1-4344-AA44-59C191CDECD4}" destId="{085C1749-E3BA-4A63-AA00-1D86F20ECAB4}" srcOrd="11" destOrd="0" presId="urn:microsoft.com/office/officeart/2005/8/layout/cycle8"/>
    <dgm:cxn modelId="{BE6F7366-3A32-4E69-B4EF-16DC592155FA}" type="presParOf" srcId="{618E6BE1-7CD1-4344-AA44-59C191CDECD4}" destId="{DB5C63A2-8B4D-4113-9A10-7DD75DF2D1AA}" srcOrd="12" destOrd="0" presId="urn:microsoft.com/office/officeart/2005/8/layout/cycle8"/>
    <dgm:cxn modelId="{4B140A32-4B93-433D-BA68-D526C375FEF4}" type="presParOf" srcId="{618E6BE1-7CD1-4344-AA44-59C191CDECD4}" destId="{40BB903C-ACFA-429B-B308-AC57DD948479}" srcOrd="13" destOrd="0" presId="urn:microsoft.com/office/officeart/2005/8/layout/cycle8"/>
    <dgm:cxn modelId="{236D7323-310D-4126-8549-6A21BDB6FF15}" type="presParOf" srcId="{618E6BE1-7CD1-4344-AA44-59C191CDECD4}" destId="{F37FD725-5A14-4EFE-AB4D-585B478DDC7A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57019-A444-4635-8441-5DF107589314}">
      <dsp:nvSpPr>
        <dsp:cNvPr id="0" name=""/>
        <dsp:cNvSpPr/>
      </dsp:nvSpPr>
      <dsp:spPr>
        <a:xfrm>
          <a:off x="3259350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D2B6B9-7258-49C9-8A09-BEAA6A2CCF2D}">
      <dsp:nvSpPr>
        <dsp:cNvPr id="0" name=""/>
        <dsp:cNvSpPr/>
      </dsp:nvSpPr>
      <dsp:spPr>
        <a:xfrm>
          <a:off x="2800661" y="941764"/>
          <a:ext cx="3519650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Атмосфера</a:t>
          </a: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800661" y="941764"/>
        <a:ext cx="3519650" cy="724475"/>
      </dsp:txXfrm>
    </dsp:sp>
    <dsp:sp modelId="{22BD5CA1-6C87-4CFF-9BEF-5DE983EFB94D}">
      <dsp:nvSpPr>
        <dsp:cNvPr id="0" name=""/>
        <dsp:cNvSpPr/>
      </dsp:nvSpPr>
      <dsp:spPr>
        <a:xfrm>
          <a:off x="2534946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23AB29-ABBD-4CCE-AF81-3BE1A63EC435}">
      <dsp:nvSpPr>
        <dsp:cNvPr id="0" name=""/>
        <dsp:cNvSpPr/>
      </dsp:nvSpPr>
      <dsp:spPr>
        <a:xfrm>
          <a:off x="2446317" y="2449237"/>
          <a:ext cx="2785406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Бағыт</a:t>
          </a: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46317" y="2449237"/>
        <a:ext cx="2785406" cy="724475"/>
      </dsp:txXfrm>
    </dsp:sp>
    <dsp:sp modelId="{144661DA-5045-42D7-B2B9-ED260C96E394}">
      <dsp:nvSpPr>
        <dsp:cNvPr id="0" name=""/>
        <dsp:cNvSpPr/>
      </dsp:nvSpPr>
      <dsp:spPr>
        <a:xfrm>
          <a:off x="3444982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22C2F-EE76-4785-9F43-FA9741406CF9}">
      <dsp:nvSpPr>
        <dsp:cNvPr id="0" name=""/>
        <dsp:cNvSpPr/>
      </dsp:nvSpPr>
      <dsp:spPr>
        <a:xfrm>
          <a:off x="3400490" y="3958878"/>
          <a:ext cx="232684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200" kern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Жүйе</a:t>
          </a:r>
          <a:endParaRPr lang="ru-RU" sz="3200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00490" y="3958878"/>
        <a:ext cx="2326848" cy="72447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D7345A-E360-46E7-91F9-812B483A91FF}">
      <dsp:nvSpPr>
        <dsp:cNvPr id="0" name=""/>
        <dsp:cNvSpPr/>
      </dsp:nvSpPr>
      <dsp:spPr>
        <a:xfrm>
          <a:off x="1881902" y="352213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600" kern="1200" dirty="0" smtClean="0"/>
            <a:t>Ата-ана</a:t>
          </a:r>
          <a:endParaRPr lang="ru-RU" sz="3600" kern="1200" dirty="0"/>
        </a:p>
      </dsp:txBody>
      <dsp:txXfrm>
        <a:off x="4280746" y="1316736"/>
        <a:ext cx="1625600" cy="1354666"/>
      </dsp:txXfrm>
    </dsp:sp>
    <dsp:sp modelId="{DE244F7D-F644-4856-99B9-DA673020C9DA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600" kern="1200" dirty="0" smtClean="0"/>
            <a:t>Бала</a:t>
          </a:r>
          <a:endParaRPr lang="ru-RU" sz="3600" kern="1200" dirty="0"/>
        </a:p>
      </dsp:txBody>
      <dsp:txXfrm>
        <a:off x="2871893" y="3467946"/>
        <a:ext cx="2438400" cy="1192106"/>
      </dsp:txXfrm>
    </dsp:sp>
    <dsp:sp modelId="{2AC37C2B-9D2D-47D7-862A-66A5F235A632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k-KZ" sz="3600" kern="1200" dirty="0" smtClean="0">
              <a:solidFill>
                <a:schemeClr val="bg1"/>
              </a:solidFill>
            </a:rPr>
            <a:t>Педагог</a:t>
          </a:r>
          <a:endParaRPr lang="ru-RU" sz="3600" kern="1200" dirty="0">
            <a:solidFill>
              <a:schemeClr val="bg1"/>
            </a:solidFill>
          </a:endParaRPr>
        </a:p>
      </dsp:txBody>
      <dsp:txXfrm>
        <a:off x="2221653" y="1316736"/>
        <a:ext cx="1625600" cy="1354666"/>
      </dsp:txXfrm>
    </dsp:sp>
    <dsp:sp modelId="{DB5C63A2-8B4D-4113-9A10-7DD75DF2D1AA}">
      <dsp:nvSpPr>
        <dsp:cNvPr id="0" name=""/>
        <dsp:cNvSpPr/>
      </dsp:nvSpPr>
      <dsp:spPr>
        <a:xfrm>
          <a:off x="1600507" y="70442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BB903C-ACFA-429B-B308-AC57DD948479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7FD725-5A14-4EFE-AB4D-585B478DDC7A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74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88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477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77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54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0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35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89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5918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7686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287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F730F4-A27E-44FC-BECD-2A9E4CD806AD}" type="datetimeFigureOut">
              <a:rPr lang="ru-RU" smtClean="0"/>
              <a:t>01.09.2023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08C92-6885-4423-9C63-BDD1C15A5B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6992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26684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856756" y="440175"/>
            <a:ext cx="87833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  <a:r>
              <a:rPr lang="ru-RU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ені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түсінген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 </a:t>
            </a:r>
            <a:r>
              <a:rPr lang="ru-RU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бір</a:t>
            </a: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бақыт</a:t>
            </a:r>
            <a:r>
              <a:rPr lang="ru-RU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0697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3729576"/>
            <a:ext cx="2180951" cy="29005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786" y="3835702"/>
            <a:ext cx="2495551" cy="2726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4332" y="3853673"/>
            <a:ext cx="2647232" cy="26908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5554" y="3853673"/>
            <a:ext cx="2652307" cy="265230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84" y="1942012"/>
            <a:ext cx="2255507" cy="122328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9522" y="1765953"/>
            <a:ext cx="1516568" cy="15754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0354" y="1954649"/>
            <a:ext cx="1451066" cy="13867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5686" y="2036492"/>
            <a:ext cx="2515878" cy="12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1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3" y="408627"/>
            <a:ext cx="4061460" cy="22865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272" y="408627"/>
            <a:ext cx="3991247" cy="22865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3252137"/>
            <a:ext cx="2569029" cy="3174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4289" y="3252137"/>
            <a:ext cx="2530386" cy="31747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0335" y="3164300"/>
            <a:ext cx="2887436" cy="322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4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254022" cy="685859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78673" y="424432"/>
            <a:ext cx="11625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Балабақша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балаларына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күнделікті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әрекетіне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қолайлы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орта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құру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259545125"/>
              </p:ext>
            </p:extLst>
          </p:nvPr>
        </p:nvGraphicFramePr>
        <p:xfrm>
          <a:off x="1370147" y="1277014"/>
          <a:ext cx="87666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91953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011" y="-297"/>
            <a:ext cx="12254022" cy="733291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57280" y="300837"/>
            <a:ext cx="33874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kk-KZ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"Үйде кім тұрады</a:t>
            </a:r>
            <a:r>
              <a:rPr lang="kk-KZ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ru-RU" sz="2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00" y="1358537"/>
            <a:ext cx="840785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7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pic>
        <p:nvPicPr>
          <p:cNvPr id="5" name="WhatsApp Video 2023-08-17 at 12.20.4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4023" y="118315"/>
            <a:ext cx="8525435" cy="65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5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54022" cy="685859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827948" y="903404"/>
            <a:ext cx="33217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kk-KZ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Үш одақ</a:t>
            </a:r>
            <a:endParaRPr lang="ru-RU" sz="4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887241876"/>
              </p:ext>
            </p:extLst>
          </p:nvPr>
        </p:nvGraphicFramePr>
        <p:xfrm>
          <a:off x="1424842" y="1587164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50809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0"/>
            <a:ext cx="1225296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21287" y="1809095"/>
            <a:ext cx="1148846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kk-KZ" sz="72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Назарларыңызға рахмет!!!</a:t>
            </a:r>
            <a:endParaRPr lang="ru-RU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44603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2381</TotalTime>
  <Words>32</Words>
  <Application>Microsoft Office PowerPoint</Application>
  <PresentationFormat>Широкоэкранный</PresentationFormat>
  <Paragraphs>11</Paragraphs>
  <Slides>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user</cp:lastModifiedBy>
  <cp:revision>40</cp:revision>
  <dcterms:created xsi:type="dcterms:W3CDTF">2023-08-09T10:13:35Z</dcterms:created>
  <dcterms:modified xsi:type="dcterms:W3CDTF">2023-09-01T03:13:25Z</dcterms:modified>
</cp:coreProperties>
</file>